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881D-0413-6F06-EC92-9E5EE2FBC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AE89F-AE03-242B-3086-80298ACAC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D3A7B-D5A6-0615-C12D-539DF8DC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DE895-17D9-C33A-0E12-FA092A60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6BBD6-E397-9765-8064-E0C50F0A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83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EF7C-C51B-8323-FD45-18BE2241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CA503-D7F6-9ABB-D22E-4D5E535F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FAE7-8EC6-07BE-2F13-15AA9649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91BA5-6945-CB6E-7453-AAAFFDC4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46A8F-BFEE-D288-14D4-BF8863E3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890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39C6C-D66C-034E-4869-EB32CAE19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46C3-D2CA-F607-D636-5504267B7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10BCC-D8A7-3C73-A831-8CF54E69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237C-769F-5AE3-5057-09DEE604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1F5F4-B092-0B55-2792-08F2E90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512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7F08-7628-D150-ABAB-CB74168B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CEBF-E1AA-161D-9F63-C8F92AF1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07BD8-26F2-7D94-8E56-FCC646A1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E3ABA-1B49-2D9E-1621-5E3E160D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E37A7-27C5-9A39-C0FC-6AADFE87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887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D310-E99C-7FB5-6301-1EEF578A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88EA-7C22-D818-5DEF-6050125BA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44590-7A12-5383-31A9-29051925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B07-0942-9A1D-F2D8-0E4560A7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7AB8-3D6D-18F4-71B5-E2C32484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5812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1FD-1B66-ECA4-7A8C-E0766890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9200-64B7-1B5A-73AC-42299BE45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CD4CE-D502-90CC-4657-175C0CFD2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382C7-9154-AEB4-2E35-BBD9A434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7416A-B873-A5C9-053B-D47678FA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44A1E-4CF7-3D3A-2F11-434CDD23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488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6C36-0A26-23E1-5E76-55EF976A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2591A-1AF0-0A67-35C0-4EAE14358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B657E-7D72-D9E8-E3FF-055428D2E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0D7C4-C618-CC6D-8228-B7E321F9A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C7E82-1228-478C-8AEA-2C3AAEB96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579D4-BCB4-2543-FA37-E6A5F4FF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B2F0F-DD70-5D82-DC56-A8525D1F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99568-8EDC-F565-BA4C-90430909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330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9672-EFDB-B508-40C4-269BD10C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0E21B-86EC-A579-3D6E-72A5C896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E8C4F-D7F2-6744-375F-67E4D200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1ABDA-9FB4-34D5-E8C4-283EB581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767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7E8D4-E0A6-AA30-85C6-B3E38D56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7C988-10F2-3C88-0CD8-E93970F2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9F4A-A892-085C-42A8-858F4E94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647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A4E3-9EFF-7829-1AE3-AFDF08B0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83F9-C88E-4D4C-49E9-1BCF54BBD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88705-A9F7-25F0-645A-2B5BD6CE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684EB-B71F-899B-9FB3-C9D8AE7A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70A67-C956-F2DA-F739-584E4915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ADA0D-34A9-618B-C151-18CD2720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248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EE47-F3C0-5593-58C4-E67AC67F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C963B-E53F-CE11-EB4F-90CD3AF92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3E6D3-8F52-15F8-A3D5-70939FF0C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61A18-BC67-EB5C-222B-E7B47EDB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BBFF0-B111-5219-4F12-93A8ED1E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B1E1-2E6E-FB9B-7C45-4D0ACAD3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004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2596B-6B77-D452-B1B9-F4BBF34D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9BCCB-7A89-3479-DDE0-749D7A7D5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63937-642A-C189-90EB-12E80BEEE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923E45-7AD5-46BD-AE98-6E27B633E0B8}" type="datetimeFigureOut">
              <a:rPr lang="en-ZA" smtClean="0"/>
              <a:t>2024/10/15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87DE9-2968-D45E-B155-73C6733C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C5DB-71C2-D595-C3A5-80124A6E0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CFAA73-2F9C-45D7-B567-8D4CDF7CF3B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465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large satellite dish in a field&#10;&#10;Description automatically generated">
            <a:extLst>
              <a:ext uri="{FF2B5EF4-FFF2-40B4-BE49-F238E27FC236}">
                <a16:creationId xmlns:a16="http://schemas.microsoft.com/office/drawing/2014/main" id="{72F8154E-6997-1232-865B-2DF2490C9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114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E562F-2461-2D78-0BD7-269D5110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Title: Central Karoo Community Network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9B584-7199-D394-B7D4-256C5EE67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Main Group Members: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Bornwise Nkateko Baloyi (Group Leader)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Moshokoa</a:t>
            </a:r>
            <a:r>
              <a:rPr lang="en-US" sz="2000" dirty="0"/>
              <a:t> Solomon </a:t>
            </a:r>
            <a:r>
              <a:rPr lang="en-US" sz="2000" dirty="0" err="1"/>
              <a:t>Morongwa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Ramabulana</a:t>
            </a:r>
            <a:r>
              <a:rPr lang="en-US" sz="2000" dirty="0"/>
              <a:t> </a:t>
            </a:r>
            <a:r>
              <a:rPr lang="en-US" sz="2000" dirty="0" err="1"/>
              <a:t>Tshilidzi</a:t>
            </a:r>
            <a:r>
              <a:rPr lang="en-US" sz="2000" dirty="0"/>
              <a:t> (Secretary)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Puseletso</a:t>
            </a:r>
            <a:r>
              <a:rPr lang="en-US" sz="2000" dirty="0"/>
              <a:t> </a:t>
            </a:r>
            <a:r>
              <a:rPr lang="en-US" sz="2000" dirty="0" err="1"/>
              <a:t>Mamabolo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Roandiswa</a:t>
            </a:r>
            <a:r>
              <a:rPr lang="en-US" sz="2000" dirty="0"/>
              <a:t> </a:t>
            </a:r>
            <a:r>
              <a:rPr lang="en-US" sz="2000" dirty="0" err="1"/>
              <a:t>Mbedzi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3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41054-74EB-7FB5-7921-1FDA4E75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Conclusion</a:t>
            </a:r>
            <a:br>
              <a:rPr lang="en-US" sz="4400"/>
            </a:br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D2C80-1816-43EB-D830-15AFE38FA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7034" y="2194102"/>
            <a:ext cx="315874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1. Improved connectivity for Central Karoo.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2. Enhanced service delivery for hospitals.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3. Empowered community through technology.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4. Sustainable network for future growth.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5. Collaboration is key to success.</a:t>
            </a:r>
          </a:p>
        </p:txBody>
      </p:sp>
      <p:pic>
        <p:nvPicPr>
          <p:cNvPr id="6" name="Content Placeholder 5" descr="A group of houses with trees in the background&#10;&#10;Description automatically generated">
            <a:extLst>
              <a:ext uri="{FF2B5EF4-FFF2-40B4-BE49-F238E27FC236}">
                <a16:creationId xmlns:a16="http://schemas.microsoft.com/office/drawing/2014/main" id="{60D54E0E-32DD-124A-31A0-3E1A366B4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0076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234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D32561-355C-5137-52ED-7A1D2DA7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Agenda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7B08B-BBB8-3034-D38D-DD95FA231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Background</a:t>
            </a:r>
            <a:endParaRPr lang="en-US" sz="2000" dirty="0"/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Solution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Network Infrastructure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Community Involvement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Budget Overview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Timeline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Placeholder 10" descr="Close-up of a computer equipment&#10;&#10;Description automatically generated">
            <a:extLst>
              <a:ext uri="{FF2B5EF4-FFF2-40B4-BE49-F238E27FC236}">
                <a16:creationId xmlns:a16="http://schemas.microsoft.com/office/drawing/2014/main" id="{8D7B7925-D2FE-FA41-32BA-ECA2BF673A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" r="-1" b="306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7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F2BDB-17D4-F379-4527-340F3736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Background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6" name="Picture Placeholder 5" descr="A person with binary code on their face&#10;&#10;Description automatically generated">
            <a:extLst>
              <a:ext uri="{FF2B5EF4-FFF2-40B4-BE49-F238E27FC236}">
                <a16:creationId xmlns:a16="http://schemas.microsoft.com/office/drawing/2014/main" id="{636AE799-293B-2C27-E75F-CDD1032839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r="2353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5026B-7305-6A43-4688-CE09CD700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1. Central Karoo is a rural district.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2. Previously </a:t>
            </a:r>
            <a:r>
              <a:rPr lang="en-US" sz="2200" b="0" i="0" dirty="0">
                <a:effectLst/>
              </a:rPr>
              <a:t> counting </a:t>
            </a:r>
            <a:r>
              <a:rPr lang="en-US" sz="2200" dirty="0"/>
              <a:t>on a booming railway.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3. Current economy focused on agriculture.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4. Limited fixed telephony and Internet access.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5. 5G rollout is inconsistent and unreliable.</a:t>
            </a:r>
          </a:p>
        </p:txBody>
      </p:sp>
    </p:spTree>
    <p:extLst>
      <p:ext uri="{BB962C8B-B14F-4D97-AF65-F5344CB8AC3E}">
        <p14:creationId xmlns:p14="http://schemas.microsoft.com/office/powerpoint/2010/main" val="11685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B3F54-09C9-1089-95D5-3A557AA5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Challenges</a:t>
            </a:r>
            <a:br>
              <a:rPr lang="en-US" sz="5400"/>
            </a:b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AFDB4-E87B-E9A8-BDA2-D31346E7A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Challenges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1. Poor connectivity and network reliability.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2. Security issues with external suppliers.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3. Limited infrastructure in rural areas.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4. Need for intranet and Internet access.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5. Resistance to technology adoption.</a:t>
            </a:r>
          </a:p>
        </p:txBody>
      </p:sp>
      <p:pic>
        <p:nvPicPr>
          <p:cNvPr id="6" name="Picture Placeholder 5" descr="A close-up of a computer device&#10;&#10;Description automatically generated">
            <a:extLst>
              <a:ext uri="{FF2B5EF4-FFF2-40B4-BE49-F238E27FC236}">
                <a16:creationId xmlns:a16="http://schemas.microsoft.com/office/drawing/2014/main" id="{7DCD7510-CB1F-2EDA-7C49-387EAF8E0D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02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61A82-B4AD-C1F1-94D4-67E013FF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  <a:br>
              <a:rPr lang="en-US" sz="5400"/>
            </a:br>
            <a:endParaRPr lang="en-US" sz="54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437F4-0AAD-BCDF-CF96-D2968755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1. Build a robust fiber-optic network.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2. Install local Wi-Fi hotspots for homes.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3. Implement secure access protocols.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4. Provide training for local users.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5. Establish community support and feedback loops.</a:t>
            </a:r>
          </a:p>
        </p:txBody>
      </p:sp>
      <p:pic>
        <p:nvPicPr>
          <p:cNvPr id="6" name="Picture Placeholder 5" descr="A close-up of a keypad&#10;&#10;Description automatically generated">
            <a:extLst>
              <a:ext uri="{FF2B5EF4-FFF2-40B4-BE49-F238E27FC236}">
                <a16:creationId xmlns:a16="http://schemas.microsoft.com/office/drawing/2014/main" id="{88CDE513-05FE-E73B-B160-4A3F32D4DE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263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90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1CB1D-3526-355A-C5A3-7C61BC36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Network Infrastructure</a:t>
            </a:r>
            <a:br>
              <a:rPr lang="en-US" sz="4200"/>
            </a:br>
            <a:endParaRPr lang="en-US" sz="42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51914-A9FE-1146-F1BA-995A29C7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1. Deploy fiber-optic cabling across the district.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2. Use mesh networks for improved coverage.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3. Set up local servers for data management.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4. Ensure redundancy to minimize downtime.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5. Integrate existing hospital systems securely.</a:t>
            </a:r>
          </a:p>
        </p:txBody>
      </p:sp>
      <p:pic>
        <p:nvPicPr>
          <p:cNvPr id="8" name="Picture Placeholder 7" descr="Close up of a computer part&#10;&#10;Description automatically generated">
            <a:extLst>
              <a:ext uri="{FF2B5EF4-FFF2-40B4-BE49-F238E27FC236}">
                <a16:creationId xmlns:a16="http://schemas.microsoft.com/office/drawing/2014/main" id="{7553E38B-88CF-BDD8-58FF-A99F9533AB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r="192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44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15219-6A89-4228-1996-390E2CAD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Community Involvement</a:t>
            </a:r>
            <a:br>
              <a:rPr lang="en-US" sz="4200"/>
            </a:br>
            <a:endParaRPr lang="en-US" sz="42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03189-F4C1-726B-20FD-2BD7D0D7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1. Engage local stakeholders in planning.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2. Recruit community members for training.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3. Foster partnerships with local businesses.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4. Conduct regular community feedback sessions.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5. Promote digital literacy programs.</a:t>
            </a:r>
          </a:p>
        </p:txBody>
      </p:sp>
      <p:pic>
        <p:nvPicPr>
          <p:cNvPr id="8" name="Content Placeholder 7" descr="A group of people in a lecture hall&#10;&#10;Description automatically generated">
            <a:extLst>
              <a:ext uri="{FF2B5EF4-FFF2-40B4-BE49-F238E27FC236}">
                <a16:creationId xmlns:a16="http://schemas.microsoft.com/office/drawing/2014/main" id="{60C3B372-EB48-EB18-F3BF-F3A60C34E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74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93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43BBD-663E-AA36-8642-E9CFEF45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Budget Overview</a:t>
            </a:r>
            <a:br>
              <a:rPr lang="en-US" sz="4600"/>
            </a:br>
            <a:endParaRPr lang="en-US" sz="4600"/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6BC8F-4996-DE48-2C4F-83FD4DBCC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Budget Overview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1. Infrastructure Costs: R30 000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Fiber-optic installation: R10 000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Equipment and hardware: R50 000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Training Programs: R125 000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Workshops and materials: R55 000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Ongoing Maintenance: R25 000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Annual support: R65 000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Total Estimated Budget: R360 000</a:t>
            </a:r>
          </a:p>
        </p:txBody>
      </p:sp>
      <p:pic>
        <p:nvPicPr>
          <p:cNvPr id="20" name="Content Placeholder 19" descr="A calculator and pen on a paper&#10;&#10;Description automatically generated">
            <a:extLst>
              <a:ext uri="{FF2B5EF4-FFF2-40B4-BE49-F238E27FC236}">
                <a16:creationId xmlns:a16="http://schemas.microsoft.com/office/drawing/2014/main" id="{48CA1038-1BBB-ED1B-7FE6-AF80B45D4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r="3841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67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CBF60-4F82-7E47-38D3-27E6272B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Timeline</a:t>
            </a:r>
            <a:br>
              <a:rPr lang="en-US" sz="5400"/>
            </a:b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06C1E-983B-5717-95F7-BEF7495B9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1. Month 1-2: Project planning and stakeholder engagement.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2. Month 3-5: Infrastructure installation and testing.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3. Month 6: Community training and onboarding.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4. Month 7-9: Go live and monitor usage.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/>
              <a:t>5. Month 10-12: Evaluate and refine services.</a:t>
            </a:r>
          </a:p>
        </p:txBody>
      </p:sp>
      <p:pic>
        <p:nvPicPr>
          <p:cNvPr id="12" name="Content Placeholder 11" descr="A close-up of a timeline&#10;&#10;Description automatically generated">
            <a:extLst>
              <a:ext uri="{FF2B5EF4-FFF2-40B4-BE49-F238E27FC236}">
                <a16:creationId xmlns:a16="http://schemas.microsoft.com/office/drawing/2014/main" id="{7F1500C4-A202-DAD1-8F2C-230ED079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r="1681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7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420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Title: Central Karoo Community Network Project</vt:lpstr>
      <vt:lpstr>Agenda </vt:lpstr>
      <vt:lpstr>Background </vt:lpstr>
      <vt:lpstr>Challenges </vt:lpstr>
      <vt:lpstr>Solution </vt:lpstr>
      <vt:lpstr>Network Infrastructure </vt:lpstr>
      <vt:lpstr>Community Involvement </vt:lpstr>
      <vt:lpstr>Budget Overview </vt:lpstr>
      <vt:lpstr>Timeline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Bornwise Nkateko Baloyi</dc:creator>
  <cp:lastModifiedBy>Bornwise Nkateko Baloyi</cp:lastModifiedBy>
  <cp:revision>4</cp:revision>
  <dcterms:created xsi:type="dcterms:W3CDTF">2024-09-18T12:19:31Z</dcterms:created>
  <dcterms:modified xsi:type="dcterms:W3CDTF">2024-10-15T09:49:03Z</dcterms:modified>
</cp:coreProperties>
</file>